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4010" r:id="rId2"/>
  </p:sldMasterIdLst>
  <p:sldIdLst>
    <p:sldId id="256" r:id="rId3"/>
    <p:sldId id="257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8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9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867170" cy="342410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87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3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8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4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80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13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71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9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64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2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500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06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6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54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71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6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9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6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1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8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9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3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3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6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6247313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730B9C-9E69-4D0D-B938-F2DC31F00522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075110-009A-473B-A4B5-F42357C24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1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7030A0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0154" y="602673"/>
            <a:ext cx="10411691" cy="30202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Традиции и праздники нашей семьи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Тюмень, Детский сад №50, корп. 5, группа «Радуга»</a:t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Мельников Фёдор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43847"/>
            <a:ext cx="5788361" cy="1116764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rgbClr val="7030A0"/>
                </a:solidFill>
              </a:rPr>
              <a:t>Моя семья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2554129"/>
            <a:ext cx="5674062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Моя семья – это папа, мама, </a:t>
            </a:r>
            <a:br>
              <a:rPr lang="ru-RU" sz="2800" dirty="0" smtClean="0"/>
            </a:br>
            <a:r>
              <a:rPr lang="ru-RU" sz="2800" dirty="0" smtClean="0"/>
              <a:t>я и сестра. В моей семье много хороших и добрых традиций.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7953" y="1127413"/>
            <a:ext cx="6192983" cy="464473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9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43847"/>
            <a:ext cx="5788361" cy="1116764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rgbClr val="7030A0"/>
                </a:solidFill>
              </a:rPr>
              <a:t>Новый год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2554129"/>
            <a:ext cx="5674062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Новый год мы встречаем все вместе. Обязательно ставим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живую ёлку.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1715" y="1102481"/>
            <a:ext cx="6159774" cy="461983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4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3533534" cy="3784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День Победы 9 мая мы обязательно ходим смотреть </a:t>
            </a:r>
            <a:br>
              <a:rPr lang="ru-RU" sz="2800" dirty="0" smtClean="0"/>
            </a:br>
            <a:r>
              <a:rPr lang="ru-RU" sz="2800" dirty="0" smtClean="0"/>
              <a:t>на парад.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08" y="885826"/>
            <a:ext cx="7020789" cy="526559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15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Дни рождения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2024192"/>
            <a:ext cx="4053080" cy="3784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Все дни рождения мы </a:t>
            </a:r>
            <a:br>
              <a:rPr lang="ru-RU" sz="2800" dirty="0" smtClean="0"/>
            </a:br>
            <a:r>
              <a:rPr lang="ru-RU" sz="2800" dirty="0" smtClean="0"/>
              <a:t>собираемся </a:t>
            </a:r>
            <a:br>
              <a:rPr lang="ru-RU" sz="2800" dirty="0" smtClean="0"/>
            </a:br>
            <a:r>
              <a:rPr lang="ru-RU" sz="2800" dirty="0" smtClean="0"/>
              <a:t>за праздничным столом вместе с нашими родственниками – бабушками, дедушками, тётями и дядями.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4847" r="4508" b="5153"/>
          <a:stretch/>
        </p:blipFill>
        <p:spPr>
          <a:xfrm>
            <a:off x="5288972" y="977260"/>
            <a:ext cx="6582329" cy="498712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3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Летний отдых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250508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Каждый год летом всей семьёй мы едем</a:t>
            </a:r>
            <a:br>
              <a:rPr lang="ru-RU" sz="2800" dirty="0" smtClean="0"/>
            </a:br>
            <a:r>
              <a:rPr lang="ru-RU" sz="2800" dirty="0" smtClean="0"/>
              <a:t>отдыхать на море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/>
          <a:stretch/>
        </p:blipFill>
        <p:spPr>
          <a:xfrm>
            <a:off x="5164282" y="755297"/>
            <a:ext cx="6688281" cy="536494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09479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Constantia/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42</TotalTime>
  <Words>67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Constantia</vt:lpstr>
      <vt:lpstr>Franklin Gothic Book</vt:lpstr>
      <vt:lpstr>Wingdings 2</vt:lpstr>
      <vt:lpstr>HDOfficeLightV0</vt:lpstr>
      <vt:lpstr>Капля</vt:lpstr>
      <vt:lpstr>Традиции и праздники нашей семьи</vt:lpstr>
      <vt:lpstr>Моя семья</vt:lpstr>
      <vt:lpstr>Новый год</vt:lpstr>
      <vt:lpstr>День победы</vt:lpstr>
      <vt:lpstr>Дни рождения</vt:lpstr>
      <vt:lpstr>Летний отдых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и праздники нашей семьи</dc:title>
  <dc:creator>Mega</dc:creator>
  <cp:lastModifiedBy>Mega</cp:lastModifiedBy>
  <cp:revision>7</cp:revision>
  <dcterms:created xsi:type="dcterms:W3CDTF">2017-01-15T15:01:53Z</dcterms:created>
  <dcterms:modified xsi:type="dcterms:W3CDTF">2017-01-15T15:44:00Z</dcterms:modified>
</cp:coreProperties>
</file>